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9" r:id="rId3"/>
    <p:sldId id="411" r:id="rId5"/>
    <p:sldId id="366" r:id="rId6"/>
    <p:sldId id="368" r:id="rId7"/>
    <p:sldId id="369" r:id="rId8"/>
    <p:sldId id="412" r:id="rId9"/>
    <p:sldId id="329" r:id="rId10"/>
    <p:sldId id="410" r:id="rId11"/>
    <p:sldId id="370" r:id="rId12"/>
    <p:sldId id="371" r:id="rId13"/>
    <p:sldId id="372" r:id="rId14"/>
    <p:sldId id="374" r:id="rId15"/>
    <p:sldId id="375" r:id="rId16"/>
    <p:sldId id="376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94A6"/>
    <a:srgbClr val="FFFFFF"/>
    <a:srgbClr val="79A7AD"/>
    <a:srgbClr val="006093"/>
    <a:srgbClr val="D85548"/>
    <a:srgbClr val="545758"/>
    <a:srgbClr val="DBB95B"/>
    <a:srgbClr val="F0CC46"/>
    <a:srgbClr val="F7E49F"/>
    <a:srgbClr val="4EA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114" y="474"/>
      </p:cViewPr>
      <p:guideLst>
        <p:guide orient="horz" pos="1619"/>
        <p:guide pos="29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50A1E-EFA9-4748-889F-4C43062E0A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365760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3657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7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9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9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6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6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9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hinkpad\Desktop\frfrfr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86"/>
          <a:stretch>
            <a:fillRect/>
          </a:stretch>
        </p:blipFill>
        <p:spPr bwMode="auto">
          <a:xfrm>
            <a:off x="0" y="1347614"/>
            <a:ext cx="9144000" cy="201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39652" y="203188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本科生先进个人评选操作手册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微信图片_20211117165832-removebg-previe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3478"/>
            <a:ext cx="646717" cy="646717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883817" y="208301"/>
            <a:ext cx="3097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  <a:cs typeface="+mj-lt"/>
              </a:rPr>
              <a:t>西北农林科技大学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  <a:cs typeface="+mj-lt"/>
            </a:endParaRPr>
          </a:p>
        </p:txBody>
      </p:sp>
    </p:spTree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3710227" y="1081626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3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467544" y="3897081"/>
            <a:ext cx="8136904" cy="4428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公示期内，学生可在荣誉称号公示界面查看获奖名单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1024046"/>
            <a:ext cx="8604000" cy="4212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03548" y="3579862"/>
            <a:ext cx="8136904" cy="8583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学生申请时间截止后，如辅导员审核发现学生填写信息错误，点击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退回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，学生修改后可重新提交，切勿点击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不通过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，时间截止后学生无法重新申请。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四、辅导员审核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632" y="2291201"/>
            <a:ext cx="1440160" cy="720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503548" y="4150511"/>
            <a:ext cx="8136904" cy="4428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可在自定义类删除无关字段，方便信息查看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四、辅导员审核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03548" y="4150511"/>
            <a:ext cx="8136904" cy="4428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在高级搜索中可添加搜索字段，方便分类审核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四、辅导员审核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39552" y="3723878"/>
            <a:ext cx="8136904" cy="9220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党委副书记具有院系审核权限和查看公示结果权限，院系审核截止时间之后辅导员和党委副书记无法再审核学生申请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26749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五、学院审核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一、系统登录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635635"/>
            <a:ext cx="8221345" cy="40424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71550" y="4156075"/>
            <a:ext cx="7444105" cy="4140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</a:rPr>
              <a:t>学生及各级管理员均通过“一网通办”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</a:rPr>
              <a:t>“一站式服务大厅”，搜索“荣誉称号” 进入系统</a:t>
            </a:r>
            <a:endParaRPr lang="zh-CN" altLang="en-US" sz="1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39775"/>
            <a:ext cx="9144000" cy="4119245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1547602" y="3508489"/>
            <a:ext cx="6264696" cy="645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学生申请截止时间和公示时间由校级管理员统一设置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先进个人名额学院专员可以进行二次分配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二、学院名额二次分配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二、学院名额二次分配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08685"/>
            <a:ext cx="9144000" cy="3325495"/>
          </a:xfrm>
          <a:prstGeom prst="rect">
            <a:avLst/>
          </a:prstGeom>
        </p:spPr>
      </p:pic>
    </p:spTree>
  </p:cSld>
  <p:clrMapOvr>
    <a:masterClrMapping/>
  </p:clrMapOvr>
  <p:transition spd="slow" advClick="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二、学院名额二次分配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97255"/>
            <a:ext cx="9143365" cy="334835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83759" y="4084176"/>
            <a:ext cx="7848872" cy="9220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学院名额二次分配，可按照比例分配给各专业年级，也可手动分配。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按照比例分配后，若出现各专业总名额相加大于学院总名额，需要手动调整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95605" y="3796030"/>
            <a:ext cx="8261985" cy="5067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系统已将学生学业成绩、素测成绩、体测成绩导入，符合条件的学生方可申请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632" y="2067694"/>
            <a:ext cx="1512168" cy="83939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15670"/>
            <a:ext cx="9144000" cy="2672715"/>
          </a:xfrm>
          <a:prstGeom prst="rect">
            <a:avLst/>
          </a:prstGeom>
        </p:spPr>
      </p:pic>
    </p:spTree>
  </p:cSld>
  <p:clrMapOvr>
    <a:masterClrMapping/>
  </p:clrMapOvr>
  <p:transition spd="slow" advClick="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0" name="图片 49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539552" y="3723878"/>
            <a:ext cx="7848872" cy="4428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获奖情况添加后要勾选上，才能在辅导员审核界面显示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632" y="2067694"/>
            <a:ext cx="1512168" cy="83939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47564" y="3795886"/>
            <a:ext cx="7848872" cy="9220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学生干部任职情况，系统默认有效任职范围是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2023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-2024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月，超出该时间范围，保存以后系统不会显示。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/>
          <p:nvPr/>
        </p:nvPicPr>
        <p:blipFill>
          <a:blip r:embed="rId1"/>
          <a:stretch>
            <a:fillRect/>
          </a:stretch>
        </p:blipFill>
        <p:spPr>
          <a:xfrm>
            <a:off x="270000" y="771550"/>
            <a:ext cx="8604000" cy="421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67544" y="3897081"/>
            <a:ext cx="8136904" cy="44287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辅导员未审核的情况下，如学生本人发现错误，可撤回申请，修改后重新提交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3528" y="267494"/>
            <a:ext cx="62646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三、学生申请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push dir="u"/>
  </p:transition>
</p:sld>
</file>

<file path=ppt/tags/tag1.xml><?xml version="1.0" encoding="utf-8"?>
<p:tagLst xmlns:p="http://schemas.openxmlformats.org/presentationml/2006/main">
  <p:tag name="commondata" val="eyJoZGlkIjoiNTQwNmIzYTI0NzI3YTU1NWFhZDhiMmRjMzI5MDlkOWEifQ=="/>
  <p:tag name="KSO_WPP_MARK_KEY" val="171811b9-2faa-4d48-904b-4050c68a7f88"/>
  <p:tag name="COMMONDATA" val="eyJoZGlkIjoiMzQ2ZjljNGNkZDJjZGJmZTg3MDQ5MDk0NWY5ZTllODA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592</Words>
  <Application>WPS 演示</Application>
  <PresentationFormat>全屏显示(16:9)</PresentationFormat>
  <Paragraphs>58</Paragraphs>
  <Slides>14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华文新魏</vt:lpstr>
      <vt:lpstr>黑体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三秦团团</cp:lastModifiedBy>
  <cp:revision>302</cp:revision>
  <dcterms:created xsi:type="dcterms:W3CDTF">2014-06-09T14:56:00Z</dcterms:created>
  <dcterms:modified xsi:type="dcterms:W3CDTF">2025-10-21T08:05:47Z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50C1A2E9878D490AA874F5D2741C08B2_13</vt:lpwstr>
  </property>
  <property fmtid="{D5CDD505-2E9C-101B-9397-08002B2CF9AE}" pid="3" name="KSOProductBuildVer">
    <vt:lpwstr>2052-12.1.0.23125</vt:lpwstr>
  </property>
</Properties>
</file>